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F466C-4AA9-4D0D-B671-8C4766C9F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FACBF9-16F7-7417-EF6E-BDFF40AFB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F132-9D90-CCEB-6042-FDBA34D7F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D95CB-212C-1202-F05C-4C791517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68577-1DB7-1386-958C-8B17A6C4A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81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3C74F-AC8F-AA15-C075-4B3584098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75F308-03DF-ABB9-651A-A0CCF7F1F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7ACF4F-5737-933E-217B-63682C6FB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F95CE-599D-3154-8218-66CE6D630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AEDBC-CC19-FE36-31A3-2B59D4132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27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476AB5-F560-7738-2ED7-DC270A44A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168335-FDCA-F454-ADD0-0018F0EE3C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E031C-374F-B732-8C10-29832FE13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B8FA8-60B9-473F-2AB5-6F975B394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DCD65-0969-48D9-B1CA-8251D942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75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FE8FA-E75E-D80B-D60C-6DD514130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BC05-606C-4F94-DDCC-1C77F96BA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DAE3E-7830-2159-D2A9-D761F779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E7BC0-2723-DE59-638F-E67305A04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045CE-E0A9-E1B5-8462-8F9824271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59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0BC10-0B21-1952-423E-826759C1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8EAADB-C8FC-5AEF-691B-E5205EEFD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62B19-07CF-BBD6-9063-B4EF22BCB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D0598-48E3-EC17-A71F-6FE09245B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51B18D-0A0E-3860-C9D9-32D53B96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85DE4-BE96-6F6F-C32D-0DF25667A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04FDF-4158-92B6-C329-1187B6D33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8D759-168E-1912-25A9-D723142BB4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7253A8-2EC5-0557-CC6E-A39D1C484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A26734-6277-F929-54FB-793810D69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BF073-F8E0-08F5-0EC3-929A5D62C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19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B5FA8-AF5F-69D0-D0D3-DDF41E008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8C598-C9F9-BB48-5936-B76E0AAA2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25E6AD-216B-020C-7FA1-D51631286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E00F96-370B-09E5-DE4F-0840341BC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100A92-7F8F-F927-675F-10B7669278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FEDF5-D5C1-043F-6CEE-9D67A663B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D5060A-78CC-FED1-B862-270ED85D2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C9C32E-A16F-1BC9-A2AD-90412C9C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23258-01CE-7B6B-ABB6-9D3D2672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F52119-32B7-441E-1F51-F91ED0A9F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82593-40A4-2367-F6E6-08CECDAFD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D1B3A7-824B-F6A7-F8A3-7B6F9EE7B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83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9E0382-D0AB-2CB3-FB3F-B92710FBA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DF3805-3DB8-63FF-9726-F5535D190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F7DFC8-B514-B548-F1EF-BC295646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6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0D15C-DDE1-068A-DE9E-AC8CE22D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C0549-5C9D-3F00-6AB6-A94733161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877CA-4810-8236-09AF-967C0C06B2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8EC0E-C4F6-3934-5879-6D4112719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621A1-E4B7-A3F0-7562-67528C093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6E26F-B2F9-F453-6498-0EF6105D8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3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77C8A-146B-9E0C-A98C-53DB08874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2F388D-4692-36DB-CB4B-0EECDEDEF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30032D-E5F1-58E2-B178-E7B3DC6400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3CECC4-F88F-4252-BD01-429FAA391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75842-BAAC-B86E-33E0-EDFAD1E2A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DF534-6275-18EC-63A7-FE7A7BAD8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426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C2B287-41C7-6245-06C6-7F81F8EFE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5D206C-872E-81E6-ABD1-2FB1006CC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9A53DF-FA3E-1028-D830-BD09DB83CA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DD1825-E35E-4A88-9A17-91EC4BBDBB61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6732E8-B8D1-A701-3AA7-FC8223C862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AF8C1-A49C-D69F-5B11-6B67BA3DD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F637BC-3161-4C16-9251-C67ECE6D45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1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E88C06-E1B8-AD75-1CDC-BC5B41AFFACB}"/>
              </a:ext>
            </a:extLst>
          </p:cNvPr>
          <p:cNvSpPr txBox="1"/>
          <p:nvPr/>
        </p:nvSpPr>
        <p:spPr>
          <a:xfrm>
            <a:off x="1258824" y="234699"/>
            <a:ext cx="9674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cap="all" dirty="0"/>
              <a:t>Town of Thomaston 2026 Residential Recycling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740B412-FC0C-75B3-AF3A-344242D266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540622"/>
              </p:ext>
            </p:extLst>
          </p:nvPr>
        </p:nvGraphicFramePr>
        <p:xfrm>
          <a:off x="838776" y="697547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JANUARY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7E8DF5E-C223-6A84-07CB-81E9727B6A68}"/>
              </a:ext>
            </a:extLst>
          </p:cNvPr>
          <p:cNvSpPr txBox="1"/>
          <p:nvPr/>
        </p:nvSpPr>
        <p:spPr>
          <a:xfrm>
            <a:off x="1209962" y="6408593"/>
            <a:ext cx="2651760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Recycle Week A - Green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5E5CD1-D647-EBF8-3B43-899E5B0A6090}"/>
              </a:ext>
            </a:extLst>
          </p:cNvPr>
          <p:cNvSpPr txBox="1"/>
          <p:nvPr/>
        </p:nvSpPr>
        <p:spPr>
          <a:xfrm>
            <a:off x="4022434" y="6408593"/>
            <a:ext cx="265176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Recycle Week B - Yellow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AD2C27-A106-DE7B-E257-A90979A748F6}"/>
              </a:ext>
            </a:extLst>
          </p:cNvPr>
          <p:cNvSpPr txBox="1"/>
          <p:nvPr/>
        </p:nvSpPr>
        <p:spPr>
          <a:xfrm>
            <a:off x="6834906" y="6408593"/>
            <a:ext cx="4389120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0000"/>
                </a:highlight>
              </a:rPr>
              <a:t>Holiday (Pickup Shifted to Next Day) - Red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8925153-5178-4D04-65BE-F97698C14B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128942"/>
              </p:ext>
            </p:extLst>
          </p:nvPr>
        </p:nvGraphicFramePr>
        <p:xfrm>
          <a:off x="3503466" y="697547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FEBRUARY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44A72D2-387E-72E0-1369-57B5C988B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32653"/>
              </p:ext>
            </p:extLst>
          </p:nvPr>
        </p:nvGraphicFramePr>
        <p:xfrm>
          <a:off x="6168156" y="697547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MARCH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9A4BCCDD-9F7E-B1ED-8163-D14049E4F1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651746"/>
              </p:ext>
            </p:extLst>
          </p:nvPr>
        </p:nvGraphicFramePr>
        <p:xfrm>
          <a:off x="8832846" y="697547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APRIL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0B9F05E-B1F5-85FF-C602-4D73485E1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483828"/>
              </p:ext>
            </p:extLst>
          </p:nvPr>
        </p:nvGraphicFramePr>
        <p:xfrm>
          <a:off x="838776" y="3377908"/>
          <a:ext cx="253999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MAY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8470874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4B280EF-721E-D203-6D38-8B2A0BA5A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937136"/>
              </p:ext>
            </p:extLst>
          </p:nvPr>
        </p:nvGraphicFramePr>
        <p:xfrm>
          <a:off x="3503466" y="3377908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0EB4AC3-6729-FB3F-A242-3A65FDFC2C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196004"/>
              </p:ext>
            </p:extLst>
          </p:nvPr>
        </p:nvGraphicFramePr>
        <p:xfrm>
          <a:off x="6168156" y="3377908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JULY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34B1101E-E3A2-6F74-044A-7D3B8F7BBF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3337"/>
              </p:ext>
            </p:extLst>
          </p:nvPr>
        </p:nvGraphicFramePr>
        <p:xfrm>
          <a:off x="8832845" y="3377908"/>
          <a:ext cx="2539999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AUGUST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28928"/>
                  </a:ext>
                </a:extLst>
              </a:tr>
            </a:tbl>
          </a:graphicData>
        </a:graphic>
      </p:graphicFrame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C308E38-5CDB-87E2-E365-EC31929AA9ED}"/>
              </a:ext>
            </a:extLst>
          </p:cNvPr>
          <p:cNvCxnSpPr/>
          <p:nvPr/>
        </p:nvCxnSpPr>
        <p:spPr>
          <a:xfrm>
            <a:off x="2337619" y="1482213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C9EC2C5-62D6-EACB-9E9D-3D40710E10FC}"/>
              </a:ext>
            </a:extLst>
          </p:cNvPr>
          <p:cNvCxnSpPr/>
          <p:nvPr/>
        </p:nvCxnSpPr>
        <p:spPr>
          <a:xfrm>
            <a:off x="2696499" y="1485071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6F7AB26-A7F8-3C21-2AE1-94A707E14D75}"/>
              </a:ext>
            </a:extLst>
          </p:cNvPr>
          <p:cNvCxnSpPr/>
          <p:nvPr/>
        </p:nvCxnSpPr>
        <p:spPr>
          <a:xfrm>
            <a:off x="3057832" y="1487131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BB203DA-F951-96DA-E840-0D1B2C585C5E}"/>
              </a:ext>
            </a:extLst>
          </p:cNvPr>
          <p:cNvCxnSpPr/>
          <p:nvPr/>
        </p:nvCxnSpPr>
        <p:spPr>
          <a:xfrm>
            <a:off x="1258824" y="5643087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1E7D3AD-B747-11E9-567D-F11AA4235FB0}"/>
              </a:ext>
            </a:extLst>
          </p:cNvPr>
          <p:cNvCxnSpPr/>
          <p:nvPr/>
        </p:nvCxnSpPr>
        <p:spPr>
          <a:xfrm>
            <a:off x="1617704" y="5645945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16D000F-1E67-7BA2-C86E-FAB7A017A955}"/>
              </a:ext>
            </a:extLst>
          </p:cNvPr>
          <p:cNvCxnSpPr/>
          <p:nvPr/>
        </p:nvCxnSpPr>
        <p:spPr>
          <a:xfrm>
            <a:off x="1979037" y="5648005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6B3D3CB-D54B-05D6-F180-B23B5251BA44}"/>
              </a:ext>
            </a:extLst>
          </p:cNvPr>
          <p:cNvCxnSpPr/>
          <p:nvPr/>
        </p:nvCxnSpPr>
        <p:spPr>
          <a:xfrm>
            <a:off x="2337619" y="5640229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6B5938-10FD-AAF2-3C58-7487FFD7A605}"/>
              </a:ext>
            </a:extLst>
          </p:cNvPr>
          <p:cNvCxnSpPr/>
          <p:nvPr/>
        </p:nvCxnSpPr>
        <p:spPr>
          <a:xfrm>
            <a:off x="2696499" y="5643087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25C5F94-39CF-9570-815E-6B0D1E912DE8}"/>
              </a:ext>
            </a:extLst>
          </p:cNvPr>
          <p:cNvCxnSpPr/>
          <p:nvPr/>
        </p:nvCxnSpPr>
        <p:spPr>
          <a:xfrm>
            <a:off x="3057832" y="5645147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10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ADB63-A4A1-61EE-3CF7-B54C4C187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28B477B-B492-A7C6-7C1A-16B9D9B47EE7}"/>
              </a:ext>
            </a:extLst>
          </p:cNvPr>
          <p:cNvSpPr txBox="1"/>
          <p:nvPr/>
        </p:nvSpPr>
        <p:spPr>
          <a:xfrm>
            <a:off x="1258824" y="234699"/>
            <a:ext cx="9674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cap="all" dirty="0"/>
              <a:t>Town of Thomaston 2026 Residential Recycling Schedule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78281E-CCA0-5181-05E5-ACDC4EB7C559}"/>
              </a:ext>
            </a:extLst>
          </p:cNvPr>
          <p:cNvSpPr txBox="1"/>
          <p:nvPr/>
        </p:nvSpPr>
        <p:spPr>
          <a:xfrm>
            <a:off x="1209962" y="6408593"/>
            <a:ext cx="2651760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Recycle Week A - Green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036512-C203-8022-FAD2-F7E1927FE7F8}"/>
              </a:ext>
            </a:extLst>
          </p:cNvPr>
          <p:cNvSpPr txBox="1"/>
          <p:nvPr/>
        </p:nvSpPr>
        <p:spPr>
          <a:xfrm>
            <a:off x="4022434" y="6408593"/>
            <a:ext cx="265176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Recycle Week B - Yellow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3B8B9F-9F04-5AA8-34D0-3C7C400FB400}"/>
              </a:ext>
            </a:extLst>
          </p:cNvPr>
          <p:cNvSpPr txBox="1"/>
          <p:nvPr/>
        </p:nvSpPr>
        <p:spPr>
          <a:xfrm>
            <a:off x="6834906" y="6408593"/>
            <a:ext cx="4389120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0000"/>
                </a:highlight>
              </a:rPr>
              <a:t>Holiday (Pickup Shifted to Next Day) - Red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575CEA4-3993-AFE9-2B82-0DE4E4BC1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661703"/>
              </p:ext>
            </p:extLst>
          </p:nvPr>
        </p:nvGraphicFramePr>
        <p:xfrm>
          <a:off x="3503466" y="697547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OCTOBER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81D4BAA-CDBD-0AF6-2F7E-FBCE3717E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77980"/>
              </p:ext>
            </p:extLst>
          </p:nvPr>
        </p:nvGraphicFramePr>
        <p:xfrm>
          <a:off x="838776" y="697547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SEPTEMBER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35E1A9-9C8D-8188-5D7C-69B7155D5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474544"/>
              </p:ext>
            </p:extLst>
          </p:nvPr>
        </p:nvGraphicFramePr>
        <p:xfrm>
          <a:off x="6168156" y="708636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NOVEMBER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DA38271-54F5-39D7-B517-9DCD080076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574724"/>
              </p:ext>
            </p:extLst>
          </p:nvPr>
        </p:nvGraphicFramePr>
        <p:xfrm>
          <a:off x="8832846" y="708636"/>
          <a:ext cx="2539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57">
                  <a:extLst>
                    <a:ext uri="{9D8B030D-6E8A-4147-A177-3AD203B41FA5}">
                      <a16:colId xmlns:a16="http://schemas.microsoft.com/office/drawing/2014/main" val="368662742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770758887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223945909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3544082939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994426106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931617544"/>
                    </a:ext>
                  </a:extLst>
                </a:gridCol>
                <a:gridCol w="362857">
                  <a:extLst>
                    <a:ext uri="{9D8B030D-6E8A-4147-A177-3AD203B41FA5}">
                      <a16:colId xmlns:a16="http://schemas.microsoft.com/office/drawing/2014/main" val="1072092334"/>
                    </a:ext>
                  </a:extLst>
                </a:gridCol>
              </a:tblGrid>
              <a:tr h="365760">
                <a:tc gridSpan="7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DECEMBER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249398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688561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8859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381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3975679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55755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/>
                        <a:t>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8507842"/>
                  </a:ext>
                </a:extLst>
              </a:tr>
            </a:tbl>
          </a:graphicData>
        </a:graphic>
      </p:graphicFrame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0AB02B7-3F68-5B4E-4BF2-FD75C8F4F453}"/>
              </a:ext>
            </a:extLst>
          </p:cNvPr>
          <p:cNvCxnSpPr/>
          <p:nvPr/>
        </p:nvCxnSpPr>
        <p:spPr>
          <a:xfrm>
            <a:off x="7680612" y="2605720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AC778AE-CCDF-EB12-5482-54F4556F6EB9}"/>
              </a:ext>
            </a:extLst>
          </p:cNvPr>
          <p:cNvCxnSpPr/>
          <p:nvPr/>
        </p:nvCxnSpPr>
        <p:spPr>
          <a:xfrm>
            <a:off x="8039492" y="2608578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D1CF587-82A5-5A62-F9CA-D264B9103EAA}"/>
              </a:ext>
            </a:extLst>
          </p:cNvPr>
          <p:cNvCxnSpPr/>
          <p:nvPr/>
        </p:nvCxnSpPr>
        <p:spPr>
          <a:xfrm>
            <a:off x="8400825" y="2610638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83BDBF7-1F99-3741-4785-556EDC95FCE3}"/>
              </a:ext>
            </a:extLst>
          </p:cNvPr>
          <p:cNvCxnSpPr/>
          <p:nvPr/>
        </p:nvCxnSpPr>
        <p:spPr>
          <a:xfrm>
            <a:off x="10703803" y="2605720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9A86098E-4F15-D6B7-C0D1-F3D1AF4FE093}"/>
              </a:ext>
            </a:extLst>
          </p:cNvPr>
          <p:cNvCxnSpPr/>
          <p:nvPr/>
        </p:nvCxnSpPr>
        <p:spPr>
          <a:xfrm>
            <a:off x="11062683" y="2608578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B67B3E2-7FA0-0BFB-25ED-677802B16B1A}"/>
              </a:ext>
            </a:extLst>
          </p:cNvPr>
          <p:cNvCxnSpPr/>
          <p:nvPr/>
        </p:nvCxnSpPr>
        <p:spPr>
          <a:xfrm>
            <a:off x="1253507" y="1863156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E70713E2-AC0A-FC80-CC29-20248B988EBB}"/>
              </a:ext>
            </a:extLst>
          </p:cNvPr>
          <p:cNvCxnSpPr/>
          <p:nvPr/>
        </p:nvCxnSpPr>
        <p:spPr>
          <a:xfrm>
            <a:off x="1612387" y="1866014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80088BF-6CE6-838B-ECBA-850073D7D4E8}"/>
              </a:ext>
            </a:extLst>
          </p:cNvPr>
          <p:cNvCxnSpPr/>
          <p:nvPr/>
        </p:nvCxnSpPr>
        <p:spPr>
          <a:xfrm>
            <a:off x="1973720" y="1868074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8FD1FBB-233E-8924-053B-3F47C513A3BD}"/>
              </a:ext>
            </a:extLst>
          </p:cNvPr>
          <p:cNvCxnSpPr/>
          <p:nvPr/>
        </p:nvCxnSpPr>
        <p:spPr>
          <a:xfrm>
            <a:off x="2332302" y="1860298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768F65C-2228-078C-EFC0-BF4BE5170497}"/>
              </a:ext>
            </a:extLst>
          </p:cNvPr>
          <p:cNvCxnSpPr/>
          <p:nvPr/>
        </p:nvCxnSpPr>
        <p:spPr>
          <a:xfrm>
            <a:off x="2691182" y="1863156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012E0CB-A79E-3ECE-053E-1709E514B226}"/>
              </a:ext>
            </a:extLst>
          </p:cNvPr>
          <p:cNvCxnSpPr/>
          <p:nvPr/>
        </p:nvCxnSpPr>
        <p:spPr>
          <a:xfrm>
            <a:off x="3052515" y="1865216"/>
            <a:ext cx="27284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581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619503-A5B3-5695-0C87-24D28AFCC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3667D07-1AEB-8B7F-A701-4F6C9FE5296C}"/>
              </a:ext>
            </a:extLst>
          </p:cNvPr>
          <p:cNvSpPr txBox="1"/>
          <p:nvPr/>
        </p:nvSpPr>
        <p:spPr>
          <a:xfrm>
            <a:off x="1258824" y="234699"/>
            <a:ext cx="9674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cap="all" dirty="0"/>
              <a:t>Town of Thomaston 2026 Residential Recycling Schedule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FA8E74-DCF0-8D34-D048-8F96D76F46FA}"/>
              </a:ext>
            </a:extLst>
          </p:cNvPr>
          <p:cNvSpPr txBox="1"/>
          <p:nvPr/>
        </p:nvSpPr>
        <p:spPr>
          <a:xfrm>
            <a:off x="4770120" y="698400"/>
            <a:ext cx="2651760" cy="369332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Recycle Week A - Green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D123AB-1400-4709-72DD-95663EC0F38A}"/>
              </a:ext>
            </a:extLst>
          </p:cNvPr>
          <p:cNvSpPr txBox="1"/>
          <p:nvPr/>
        </p:nvSpPr>
        <p:spPr>
          <a:xfrm>
            <a:off x="3121098" y="1542585"/>
            <a:ext cx="193468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Tuesday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Blakeman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Bradley 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Cable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Elizabeth Avenue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Fenn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Gavin Pl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Hill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Leigh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McMahon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North Main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South Main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Steven Blvd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Strawberry Park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Treadwell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Watertown Rd</a:t>
            </a:r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151D6C9-0542-0A1F-1637-3E7FD9880474}"/>
              </a:ext>
            </a:extLst>
          </p:cNvPr>
          <p:cNvSpPr txBox="1"/>
          <p:nvPr/>
        </p:nvSpPr>
        <p:spPr>
          <a:xfrm>
            <a:off x="1186416" y="1542585"/>
            <a:ext cx="193468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Monday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Baum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Hickory Hill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Karen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Lattin Hill Rd 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Moosehorn</a:t>
            </a:r>
            <a:r>
              <a:rPr lang="en-US" sz="1400" dirty="0"/>
              <a:t>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Old Morris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Peg's 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Ridgewood Acres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Turner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Valley View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Valley View Rd 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Woodbridge Rd</a:t>
            </a:r>
          </a:p>
          <a:p>
            <a:endParaRPr lang="en-US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B1240D3-6F7C-1685-5E15-D0D7E0C4DD78}"/>
              </a:ext>
            </a:extLst>
          </p:cNvPr>
          <p:cNvSpPr txBox="1"/>
          <p:nvPr/>
        </p:nvSpPr>
        <p:spPr>
          <a:xfrm>
            <a:off x="5154334" y="1542585"/>
            <a:ext cx="193468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Wednesday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Altair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Bristol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Broadview Heights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Chapel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East Main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Electric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Elm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Etheridge 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Goodwin 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Maple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Oak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Park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Pleasant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Prospect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Railroad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Railroad St Annex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River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Sanderson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Stoughton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Union St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648E6A-5851-3CF8-457B-368FD3550FB0}"/>
              </a:ext>
            </a:extLst>
          </p:cNvPr>
          <p:cNvSpPr txBox="1"/>
          <p:nvPr/>
        </p:nvSpPr>
        <p:spPr>
          <a:xfrm>
            <a:off x="7089016" y="1542585"/>
            <a:ext cx="19346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Thursday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Ada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Atwood Heights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Atwood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D. Welton 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Edwin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High St 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Julia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Mason Hill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Michelle Ln 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Michelle Ln 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Northfield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Penfield Rd.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Thompson Terrace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75276D-292D-6976-4712-FAFC2B28768E}"/>
              </a:ext>
            </a:extLst>
          </p:cNvPr>
          <p:cNvSpPr txBox="1"/>
          <p:nvPr/>
        </p:nvSpPr>
        <p:spPr>
          <a:xfrm>
            <a:off x="8998494" y="1542585"/>
            <a:ext cx="193468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Friday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Bridge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Center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Clay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Gilbert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Grand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Grove Heights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Grove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Hillside Annex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Hillside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Litchfield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Marine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Meadow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W. Hillside Ave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27300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5D562-DEB0-6B50-2E02-D31A094EB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F76C47-4A0E-A003-0FCC-E0CE5CB38DB0}"/>
              </a:ext>
            </a:extLst>
          </p:cNvPr>
          <p:cNvSpPr txBox="1"/>
          <p:nvPr/>
        </p:nvSpPr>
        <p:spPr>
          <a:xfrm>
            <a:off x="1258824" y="234699"/>
            <a:ext cx="9674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cap="all" dirty="0"/>
              <a:t>Town of Thomaston 2026 Residential Recycling Schedule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E59FC4-27CE-D342-BE75-787D11FA67DE}"/>
              </a:ext>
            </a:extLst>
          </p:cNvPr>
          <p:cNvSpPr txBox="1"/>
          <p:nvPr/>
        </p:nvSpPr>
        <p:spPr>
          <a:xfrm>
            <a:off x="4795795" y="668348"/>
            <a:ext cx="265176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Recycle Week B - Yellow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EC36C8-A8C4-0D61-933F-5510AFB17852}"/>
              </a:ext>
            </a:extLst>
          </p:cNvPr>
          <p:cNvSpPr txBox="1"/>
          <p:nvPr/>
        </p:nvSpPr>
        <p:spPr>
          <a:xfrm>
            <a:off x="3121098" y="1542585"/>
            <a:ext cx="19346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Tuesday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Blue Trail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Carter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Cedar Mountain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Jackson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Laurel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Main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Maple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Meadowbrook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Old Waterbury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Patricia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Pine Hill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Reynolds Bridge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Stumpf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Warner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Waterbury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West Hill Rd</a:t>
            </a:r>
            <a:endParaRPr lang="en-US" sz="2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86E2BBD-9DD6-1B35-DA34-CDEC0F51B69A}"/>
              </a:ext>
            </a:extLst>
          </p:cNvPr>
          <p:cNvSpPr txBox="1"/>
          <p:nvPr/>
        </p:nvSpPr>
        <p:spPr>
          <a:xfrm>
            <a:off x="1186416" y="1542585"/>
            <a:ext cx="193468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Monday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Babbitt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Bayberry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Branch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French Circle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Gill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Grabherr</a:t>
            </a:r>
            <a:r>
              <a:rPr lang="en-US" sz="1400" dirty="0"/>
              <a:t>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Lynnrich</a:t>
            </a:r>
            <a:r>
              <a:rPr lang="en-US" sz="1400" dirty="0"/>
              <a:t>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Lynnrich</a:t>
            </a:r>
            <a:r>
              <a:rPr lang="en-US" sz="1400" dirty="0"/>
              <a:t> Dr 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Old Branch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Trestle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Twin Oaks Dr</a:t>
            </a:r>
            <a:endParaRPr lang="en-US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81034A-7AC3-D5C7-D936-FAC804E7C168}"/>
              </a:ext>
            </a:extLst>
          </p:cNvPr>
          <p:cNvSpPr txBox="1"/>
          <p:nvPr/>
        </p:nvSpPr>
        <p:spPr>
          <a:xfrm>
            <a:off x="5154334" y="1542585"/>
            <a:ext cx="1934682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Wednesday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Bradstreet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Dudley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George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High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Hotchkiss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Homestead Park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Judson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Randolph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Sanford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Terrace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Tracy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Walnut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Williams 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Woodruff Ave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A4FCAC6-1563-760F-3FDF-AA2D2246C697}"/>
              </a:ext>
            </a:extLst>
          </p:cNvPr>
          <p:cNvSpPr txBox="1"/>
          <p:nvPr/>
        </p:nvSpPr>
        <p:spPr>
          <a:xfrm>
            <a:off x="7089016" y="1542585"/>
            <a:ext cx="193468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Thursday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Ellen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Hilltop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Howard Ln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Humiston Circle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Martha's Way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Old Smith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Senior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Smith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Twin Pond Rd</a:t>
            </a:r>
            <a:endParaRPr lang="en-US" sz="2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91E23A4-5F64-9C26-C57C-CCC6834F30C7}"/>
              </a:ext>
            </a:extLst>
          </p:cNvPr>
          <p:cNvSpPr txBox="1"/>
          <p:nvPr/>
        </p:nvSpPr>
        <p:spPr>
          <a:xfrm>
            <a:off x="8998494" y="1542585"/>
            <a:ext cx="193468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Friday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Edgewood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Future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err="1"/>
              <a:t>Gasceon</a:t>
            </a:r>
            <a:r>
              <a:rPr lang="en-US" sz="1400" dirty="0"/>
              <a:t>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Hickory Hill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Innes Ave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Kennedy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Old Northfield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Perritt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Pleasant View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View Dr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Walnut Hill 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/>
              <a:t>Lattin Hill Rd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3025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855</Words>
  <Application>Microsoft Office PowerPoint</Application>
  <PresentationFormat>Widescreen</PresentationFormat>
  <Paragraphs>618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Sileo</dc:creator>
  <cp:lastModifiedBy>Deborah Bournival</cp:lastModifiedBy>
  <cp:revision>15</cp:revision>
  <cp:lastPrinted>2026-01-20T15:50:32Z</cp:lastPrinted>
  <dcterms:created xsi:type="dcterms:W3CDTF">2026-01-19T19:07:22Z</dcterms:created>
  <dcterms:modified xsi:type="dcterms:W3CDTF">2026-01-20T15:53:38Z</dcterms:modified>
</cp:coreProperties>
</file>